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2992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4069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56793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179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16335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4036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7733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6299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2486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9344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5877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7310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444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319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5084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72098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AB35-BC5D-4A86-A269-57C86A66AC82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400B6A-52E7-4DB0-9584-0FB93FE39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9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93DD-3C00-43B6-B52E-649319C3F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671689"/>
            <a:ext cx="5712178" cy="925689"/>
          </a:xfrm>
        </p:spPr>
        <p:txBody>
          <a:bodyPr/>
          <a:lstStyle/>
          <a:p>
            <a:r>
              <a:rPr lang="en-GB" sz="4000" dirty="0"/>
              <a:t>Avebury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557B2-C343-4812-B105-30E4C81EF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199" y="1930401"/>
            <a:ext cx="6891867" cy="3330221"/>
          </a:xfrm>
        </p:spPr>
        <p:txBody>
          <a:bodyPr>
            <a:normAutofit/>
          </a:bodyPr>
          <a:lstStyle/>
          <a:p>
            <a:r>
              <a:rPr lang="en-GB" sz="4000" dirty="0"/>
              <a:t>Avebury is in the United Kingdom</a:t>
            </a:r>
          </a:p>
        </p:txBody>
      </p:sp>
      <p:pic>
        <p:nvPicPr>
          <p:cNvPr id="3074" name="Picture 2" descr="The Sanctuary, Avebury | English Heritage">
            <a:extLst>
              <a:ext uri="{FF2B5EF4-FFF2-40B4-BE49-F238E27FC236}">
                <a16:creationId xmlns:a16="http://schemas.microsoft.com/office/drawing/2014/main" id="{8C438C20-14BA-4359-9653-E5B24BD6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2" y="3527779"/>
            <a:ext cx="8037091" cy="33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5242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17611-86DC-4BD5-B385-B73C568D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32" y="453699"/>
            <a:ext cx="9450087" cy="40621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Avebury is a beautiful  place to be and this is how it looks.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Picture of Avebury</a:t>
            </a:r>
          </a:p>
        </p:txBody>
      </p:sp>
      <p:pic>
        <p:nvPicPr>
          <p:cNvPr id="1026" name="Picture 2" descr="Avebury | English Heritage">
            <a:extLst>
              <a:ext uri="{FF2B5EF4-FFF2-40B4-BE49-F238E27FC236}">
                <a16:creationId xmlns:a16="http://schemas.microsoft.com/office/drawing/2014/main" id="{C11944BC-11F3-43E8-857A-C2AB18A8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8" y="2088418"/>
            <a:ext cx="6593063" cy="41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8044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0160-C7FD-48ED-BE14-ED7EA306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792"/>
            <a:ext cx="10515600" cy="1325563"/>
          </a:xfrm>
        </p:spPr>
        <p:txBody>
          <a:bodyPr/>
          <a:lstStyle/>
          <a:p>
            <a:r>
              <a:rPr lang="en-GB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692B-BB68-47CB-B02B-7460A9CA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1806221"/>
            <a:ext cx="10958689" cy="3798447"/>
          </a:xfrm>
        </p:spPr>
        <p:txBody>
          <a:bodyPr/>
          <a:lstStyle/>
          <a:p>
            <a:r>
              <a:rPr lang="en-GB" dirty="0"/>
              <a:t>Did you know that some of the rocks have disappeared through out the years .</a:t>
            </a:r>
          </a:p>
        </p:txBody>
      </p:sp>
      <p:pic>
        <p:nvPicPr>
          <p:cNvPr id="1026" name="Picture 2" descr="Avebury Stone Circle and Avebury Manor and Garden - Visit Wiltshire">
            <a:extLst>
              <a:ext uri="{FF2B5EF4-FFF2-40B4-BE49-F238E27FC236}">
                <a16:creationId xmlns:a16="http://schemas.microsoft.com/office/drawing/2014/main" id="{2EE7CC4C-450F-4496-9AEA-6D945D0B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9347"/>
            <a:ext cx="7143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9392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4267-8E59-455B-8508-7447F00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1" y="1095022"/>
            <a:ext cx="8596668" cy="1320800"/>
          </a:xfrm>
        </p:spPr>
        <p:txBody>
          <a:bodyPr/>
          <a:lstStyle/>
          <a:p>
            <a:r>
              <a:rPr lang="en-GB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5CB2-614B-419C-9F96-2A97780D1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1" y="2277180"/>
            <a:ext cx="10515600" cy="4351338"/>
          </a:xfrm>
        </p:spPr>
        <p:txBody>
          <a:bodyPr/>
          <a:lstStyle/>
          <a:p>
            <a:r>
              <a:rPr lang="en-GB" dirty="0"/>
              <a:t>Caveman </a:t>
            </a:r>
            <a:r>
              <a:rPr lang="en-GB" sz="3200" dirty="0"/>
              <a:t>worked</a:t>
            </a:r>
            <a:r>
              <a:rPr lang="en-GB" dirty="0"/>
              <a:t> hard to dig rocks from underground.</a:t>
            </a:r>
          </a:p>
        </p:txBody>
      </p:sp>
      <p:pic>
        <p:nvPicPr>
          <p:cNvPr id="2050" name="Picture 2" descr="Avebury - Wikipedia">
            <a:extLst>
              <a:ext uri="{FF2B5EF4-FFF2-40B4-BE49-F238E27FC236}">
                <a16:creationId xmlns:a16="http://schemas.microsoft.com/office/drawing/2014/main" id="{7A6F0B39-8591-49EF-86A3-F10E1CBD8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2792589"/>
            <a:ext cx="10287000" cy="36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6634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50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Avebury</vt:lpstr>
      <vt:lpstr>PowerPoint Presentation</vt:lpstr>
      <vt:lpstr>facts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Avebury</dc:title>
  <dc:creator>ROS Pupil Laptop</dc:creator>
  <cp:lastModifiedBy>ROS Pupil Laptop</cp:lastModifiedBy>
  <cp:revision>11</cp:revision>
  <dcterms:created xsi:type="dcterms:W3CDTF">2020-11-13T11:39:11Z</dcterms:created>
  <dcterms:modified xsi:type="dcterms:W3CDTF">2020-11-13T14:09:56Z</dcterms:modified>
</cp:coreProperties>
</file>